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9" r:id="rId4"/>
    <p:sldMasterId id="2147483717" r:id="rId5"/>
    <p:sldMasterId id="2147483697" r:id="rId6"/>
  </p:sldMasterIdLst>
  <p:notesMasterIdLst>
    <p:notesMasterId r:id="rId18"/>
  </p:notesMasterIdLst>
  <p:sldIdLst>
    <p:sldId id="275" r:id="rId7"/>
    <p:sldId id="291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</p:sldIdLst>
  <p:sldSz cx="10058400" cy="7772400"/>
  <p:notesSz cx="6858000" cy="9144000"/>
  <p:embeddedFontLst>
    <p:embeddedFont>
      <p:font typeface="Exo" pitchFamily="2" charset="77"/>
      <p:regular r:id="rId19"/>
      <p:bold r:id="rId20"/>
      <p:italic r:id="rId21"/>
      <p:boldItalic r:id="rId22"/>
    </p:embeddedFont>
    <p:embeddedFont>
      <p:font typeface="Exo Black" pitchFamily="2" charset="77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2463"/>
    <a:srgbClr val="60E8FF"/>
    <a:srgbClr val="F9672E"/>
    <a:srgbClr val="7D3180"/>
    <a:srgbClr val="E43B3E"/>
    <a:srgbClr val="E63B40"/>
    <a:srgbClr val="CD602D"/>
    <a:srgbClr val="F43541"/>
    <a:srgbClr val="EF4222"/>
    <a:srgbClr val="49AB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5"/>
    <p:restoredTop sz="94831"/>
  </p:normalViewPr>
  <p:slideViewPr>
    <p:cSldViewPr snapToGrid="0" snapToObjects="1">
      <p:cViewPr varScale="1">
        <p:scale>
          <a:sx n="131" d="100"/>
          <a:sy n="131" d="100"/>
        </p:scale>
        <p:origin x="167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33" d="100"/>
          <a:sy n="133" d="100"/>
        </p:scale>
        <p:origin x="3416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6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B7E2D-9424-AC45-B60A-06879ED61E4D}" type="datetimeFigureOut">
              <a:rPr lang="en-US" smtClean="0"/>
              <a:t>5/22/24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07F8A-5BBA-F241-8E51-BC3C8F62D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59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07F8A-5BBA-F241-8E51-BC3C8F62D5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49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07F8A-5BBA-F241-8E51-BC3C8F62D5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14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HEDU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E591DF-B7FD-783C-28E0-377BCEE71779}"/>
              </a:ext>
            </a:extLst>
          </p:cNvPr>
          <p:cNvSpPr txBox="1"/>
          <p:nvPr userDrawn="1"/>
        </p:nvSpPr>
        <p:spPr>
          <a:xfrm>
            <a:off x="0" y="6629277"/>
            <a:ext cx="5093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Exo Black" pitchFamily="2" charset="77"/>
              </a:rPr>
              <a:t>JUNE 11 – AUGUST 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208E6-6695-3706-B022-9218BE90D48E}"/>
              </a:ext>
            </a:extLst>
          </p:cNvPr>
          <p:cNvSpPr txBox="1"/>
          <p:nvPr userDrawn="1"/>
        </p:nvSpPr>
        <p:spPr>
          <a:xfrm>
            <a:off x="1" y="5814306"/>
            <a:ext cx="5093208" cy="1216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B2463"/>
                </a:solidFill>
                <a:latin typeface="Exo Black" pitchFamily="2" charset="77"/>
              </a:rPr>
              <a:t>Tuesdays &amp; Wednesdays</a:t>
            </a:r>
          </a:p>
          <a:p>
            <a:pPr algn="ctr"/>
            <a:r>
              <a:rPr lang="en-US" sz="2400" b="1" dirty="0">
                <a:solidFill>
                  <a:srgbClr val="EB2463"/>
                </a:solidFill>
                <a:latin typeface="Exo Black" pitchFamily="2" charset="77"/>
              </a:rPr>
              <a:t>at 11:00 AM</a:t>
            </a:r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199298CE-7DDF-2FFB-B677-CEC87BED717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60405143"/>
              </p:ext>
            </p:extLst>
          </p:nvPr>
        </p:nvGraphicFramePr>
        <p:xfrm>
          <a:off x="5242560" y="819397"/>
          <a:ext cx="4395216" cy="6726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7373">
                  <a:extLst>
                    <a:ext uri="{9D8B030D-6E8A-4147-A177-3AD203B41FA5}">
                      <a16:colId xmlns:a16="http://schemas.microsoft.com/office/drawing/2014/main" val="3778256993"/>
                    </a:ext>
                  </a:extLst>
                </a:gridCol>
                <a:gridCol w="2957843">
                  <a:extLst>
                    <a:ext uri="{9D8B030D-6E8A-4147-A177-3AD203B41FA5}">
                      <a16:colId xmlns:a16="http://schemas.microsoft.com/office/drawing/2014/main" val="2167813157"/>
                    </a:ext>
                  </a:extLst>
                </a:gridCol>
              </a:tblGrid>
              <a:tr h="851744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Exo" pitchFamily="2" charset="77"/>
                        </a:rPr>
                        <a:t>June 11 &amp; 12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Peter Rabbit 2: The Runaway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Puss in Boots: The Last Wish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987498"/>
                  </a:ext>
                </a:extLst>
              </a:tr>
              <a:tr h="734315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Exo" pitchFamily="2" charset="77"/>
                        </a:rPr>
                        <a:t>June 18 &amp; 19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TMNT: Mutant Mayhem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Angry Birds 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755119"/>
                  </a:ext>
                </a:extLst>
              </a:tr>
              <a:tr h="734315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Exo" pitchFamily="2" charset="77"/>
                        </a:rPr>
                        <a:t>June 25 &amp; 26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Despicable Me 3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Migration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901429"/>
                  </a:ext>
                </a:extLst>
              </a:tr>
              <a:tr h="734315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Exo" pitchFamily="2" charset="77"/>
                        </a:rPr>
                        <a:t>July 2 &amp; 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Spider-Man: Into the Spider-Verse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Paw Patrol: The Movie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947868"/>
                  </a:ext>
                </a:extLst>
              </a:tr>
              <a:tr h="734315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Exo" pitchFamily="2" charset="77"/>
                        </a:rPr>
                        <a:t>July 9 &amp; 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Spider-Man: Across the Spider-Verse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Paw Patrol: The Mighty Movie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571508"/>
                  </a:ext>
                </a:extLst>
              </a:tr>
              <a:tr h="734315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Exo" pitchFamily="2" charset="77"/>
                        </a:rPr>
                        <a:t>July 16 &amp; 17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Clifford the Big Red Dog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Sonic the Hedgehog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141340"/>
                  </a:ext>
                </a:extLst>
              </a:tr>
              <a:tr h="734315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Exo" pitchFamily="2" charset="77"/>
                        </a:rPr>
                        <a:t>July 23 &amp; 24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Trolls Band Together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Sonic the Hedgehog 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526366"/>
                  </a:ext>
                </a:extLst>
              </a:tr>
              <a:tr h="734315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Exo" pitchFamily="2" charset="77"/>
                        </a:rPr>
                        <a:t>July 30 &amp; 31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Lyle, Lyle Crocodile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Kung Fu Panda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790348"/>
                  </a:ext>
                </a:extLst>
              </a:tr>
              <a:tr h="734315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Exo" pitchFamily="2" charset="77"/>
                        </a:rPr>
                        <a:t>Aug 6 &amp; 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Minions: The Rise of Gru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Sing 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001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4894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for a movie&#10;&#10;Description automatically generated">
            <a:extLst>
              <a:ext uri="{FF2B5EF4-FFF2-40B4-BE49-F238E27FC236}">
                <a16:creationId xmlns:a16="http://schemas.microsoft.com/office/drawing/2014/main" id="{8AFD7287-DF59-B038-D11C-BE9063A970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7975" y="2447654"/>
            <a:ext cx="3445338" cy="5168008"/>
          </a:xfrm>
          <a:prstGeom prst="rect">
            <a:avLst/>
          </a:prstGeom>
        </p:spPr>
      </p:pic>
      <p:pic>
        <p:nvPicPr>
          <p:cNvPr id="7" name="Picture 6" descr="A poster for a movie&#10;&#10;Description automatically generated">
            <a:extLst>
              <a:ext uri="{FF2B5EF4-FFF2-40B4-BE49-F238E27FC236}">
                <a16:creationId xmlns:a16="http://schemas.microsoft.com/office/drawing/2014/main" id="{23DECE75-CD6D-B237-0D78-5AD1A82F4F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6427" y="2447566"/>
            <a:ext cx="3445338" cy="5168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D6A6DA-EE73-A58A-9879-F1A35D60F649}"/>
              </a:ext>
            </a:extLst>
          </p:cNvPr>
          <p:cNvSpPr txBox="1"/>
          <p:nvPr userDrawn="1"/>
        </p:nvSpPr>
        <p:spPr>
          <a:xfrm>
            <a:off x="197708" y="4603476"/>
            <a:ext cx="25866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Tuesday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July 30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&amp;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Wednesday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July 31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at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11:00 AM</a:t>
            </a:r>
          </a:p>
        </p:txBody>
      </p:sp>
    </p:spTree>
    <p:extLst>
      <p:ext uri="{BB962C8B-B14F-4D97-AF65-F5344CB8AC3E}">
        <p14:creationId xmlns:p14="http://schemas.microsoft.com/office/powerpoint/2010/main" val="654058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59">
          <p15:clr>
            <a:srgbClr val="FBAE40"/>
          </p15:clr>
        </p15:guide>
        <p15:guide id="2" orient="horz" pos="1354">
          <p15:clr>
            <a:srgbClr val="FBAE40"/>
          </p15:clr>
        </p15:guide>
        <p15:guide id="4" pos="6216">
          <p15:clr>
            <a:srgbClr val="FBAE40"/>
          </p15:clr>
        </p15:guide>
        <p15:guide id="5" orient="horz" pos="4778">
          <p15:clr>
            <a:srgbClr val="FBAE40"/>
          </p15:clr>
        </p15:guide>
        <p15:guide id="6" pos="398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A76F1D-EC4D-7D4E-93F5-4DB2D71CE90C}"/>
              </a:ext>
            </a:extLst>
          </p:cNvPr>
          <p:cNvSpPr txBox="1"/>
          <p:nvPr userDrawn="1"/>
        </p:nvSpPr>
        <p:spPr>
          <a:xfrm>
            <a:off x="10491537" y="28188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yellow cartoon character with blue overalls and black gloves&#10;&#10;Description automatically generated">
            <a:extLst>
              <a:ext uri="{FF2B5EF4-FFF2-40B4-BE49-F238E27FC236}">
                <a16:creationId xmlns:a16="http://schemas.microsoft.com/office/drawing/2014/main" id="{3AA9D3FA-9093-37B4-E2B7-D7FA246471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6334" y="2441446"/>
            <a:ext cx="3413709" cy="5166124"/>
          </a:xfrm>
          <a:prstGeom prst="rect">
            <a:avLst/>
          </a:prstGeom>
        </p:spPr>
      </p:pic>
      <p:pic>
        <p:nvPicPr>
          <p:cNvPr id="8" name="Picture 7" descr="A cartoon character standing in front of a curtain&#10;&#10;Description automatically generated">
            <a:extLst>
              <a:ext uri="{FF2B5EF4-FFF2-40B4-BE49-F238E27FC236}">
                <a16:creationId xmlns:a16="http://schemas.microsoft.com/office/drawing/2014/main" id="{225C5AC7-799B-0F6B-C387-C6AF12CE23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80042" y="2434199"/>
            <a:ext cx="3413709" cy="51733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5E2053-4872-6169-ADBE-1ADD2C0A94E9}"/>
              </a:ext>
            </a:extLst>
          </p:cNvPr>
          <p:cNvSpPr txBox="1"/>
          <p:nvPr userDrawn="1"/>
        </p:nvSpPr>
        <p:spPr>
          <a:xfrm>
            <a:off x="197708" y="4603476"/>
            <a:ext cx="25866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Tuesday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August 6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&amp;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Wednesday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August 7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at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11:00 AM</a:t>
            </a:r>
          </a:p>
        </p:txBody>
      </p:sp>
    </p:spTree>
    <p:extLst>
      <p:ext uri="{BB962C8B-B14F-4D97-AF65-F5344CB8AC3E}">
        <p14:creationId xmlns:p14="http://schemas.microsoft.com/office/powerpoint/2010/main" val="2981390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59">
          <p15:clr>
            <a:srgbClr val="FBAE40"/>
          </p15:clr>
        </p15:guide>
        <p15:guide id="2" orient="horz" pos="1354">
          <p15:clr>
            <a:srgbClr val="FBAE40"/>
          </p15:clr>
        </p15:guide>
        <p15:guide id="4" pos="6216">
          <p15:clr>
            <a:srgbClr val="FBAE40"/>
          </p15:clr>
        </p15:guide>
        <p15:guide id="5" orient="horz" pos="4778">
          <p15:clr>
            <a:srgbClr val="FBAE40"/>
          </p15:clr>
        </p15:guide>
        <p15:guide id="6" pos="398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C122D7-14E4-884C-B1D5-7BB6FE74E0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635" b="1635"/>
          <a:stretch/>
        </p:blipFill>
        <p:spPr>
          <a:xfrm>
            <a:off x="6449520" y="2432303"/>
            <a:ext cx="3403556" cy="5221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B42AFA-1AFB-234A-B945-294C945BB5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141678" y="2432303"/>
            <a:ext cx="3307842" cy="52212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A76F1D-EC4D-7D4E-93F5-4DB2D71CE90C}"/>
              </a:ext>
            </a:extLst>
          </p:cNvPr>
          <p:cNvSpPr txBox="1"/>
          <p:nvPr userDrawn="1"/>
        </p:nvSpPr>
        <p:spPr>
          <a:xfrm>
            <a:off x="10491537" y="28188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194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59">
          <p15:clr>
            <a:srgbClr val="FBAE40"/>
          </p15:clr>
        </p15:guide>
        <p15:guide id="2" orient="horz" pos="1354">
          <p15:clr>
            <a:srgbClr val="FBAE40"/>
          </p15:clr>
        </p15:guide>
        <p15:guide id="4" pos="6216">
          <p15:clr>
            <a:srgbClr val="FBAE40"/>
          </p15:clr>
        </p15:guide>
        <p15:guide id="5" orient="horz" pos="4778">
          <p15:clr>
            <a:srgbClr val="FBAE40"/>
          </p15:clr>
        </p15:guide>
        <p15:guide id="6" pos="39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C122D7-14E4-884C-B1D5-7BB6FE74E0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74" r="1274"/>
          <a:stretch/>
        </p:blipFill>
        <p:spPr>
          <a:xfrm>
            <a:off x="6519672" y="2423159"/>
            <a:ext cx="3306715" cy="51925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B42AFA-1AFB-234A-B945-294C945BB5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123491" y="2423158"/>
            <a:ext cx="3396181" cy="5192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A76F1D-EC4D-7D4E-93F5-4DB2D71CE90C}"/>
              </a:ext>
            </a:extLst>
          </p:cNvPr>
          <p:cNvSpPr txBox="1"/>
          <p:nvPr userDrawn="1"/>
        </p:nvSpPr>
        <p:spPr>
          <a:xfrm>
            <a:off x="10491537" y="28188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510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59">
          <p15:clr>
            <a:srgbClr val="FBAE40"/>
          </p15:clr>
        </p15:guide>
        <p15:guide id="2" orient="horz" pos="1354">
          <p15:clr>
            <a:srgbClr val="FBAE40"/>
          </p15:clr>
        </p15:guide>
        <p15:guide id="4" pos="6216">
          <p15:clr>
            <a:srgbClr val="FBAE40"/>
          </p15:clr>
        </p15:guide>
        <p15:guide id="5" orient="horz" pos="4778">
          <p15:clr>
            <a:srgbClr val="FBAE40"/>
          </p15:clr>
        </p15:guide>
        <p15:guide id="6" pos="398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C122D7-14E4-884C-B1D5-7BB6FE74E0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37" r="1737"/>
          <a:stretch/>
        </p:blipFill>
        <p:spPr>
          <a:xfrm>
            <a:off x="6447150" y="2414015"/>
            <a:ext cx="3378186" cy="5182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B42AFA-1AFB-234A-B945-294C945BB5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151772" y="2414015"/>
            <a:ext cx="3295378" cy="51823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A76F1D-EC4D-7D4E-93F5-4DB2D71CE90C}"/>
              </a:ext>
            </a:extLst>
          </p:cNvPr>
          <p:cNvSpPr txBox="1"/>
          <p:nvPr userDrawn="1"/>
        </p:nvSpPr>
        <p:spPr>
          <a:xfrm>
            <a:off x="10491537" y="28188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661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59">
          <p15:clr>
            <a:srgbClr val="FBAE40"/>
          </p15:clr>
        </p15:guide>
        <p15:guide id="2" orient="horz" pos="1354">
          <p15:clr>
            <a:srgbClr val="FBAE40"/>
          </p15:clr>
        </p15:guide>
        <p15:guide id="4" pos="6216">
          <p15:clr>
            <a:srgbClr val="FBAE40"/>
          </p15:clr>
        </p15:guide>
        <p15:guide id="5" orient="horz" pos="4778">
          <p15:clr>
            <a:srgbClr val="FBAE40"/>
          </p15:clr>
        </p15:guide>
        <p15:guide id="6" pos="398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DE9E4C-095E-C9D0-BD96-D32D713889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37" r="1737"/>
          <a:stretch/>
        </p:blipFill>
        <p:spPr>
          <a:xfrm>
            <a:off x="6480948" y="2423159"/>
            <a:ext cx="3390107" cy="5200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26B742-C1CA-CF67-CE8E-9DF847668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160956" y="2423159"/>
            <a:ext cx="3319992" cy="520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01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59">
          <p15:clr>
            <a:srgbClr val="FBAE40"/>
          </p15:clr>
        </p15:guide>
        <p15:guide id="2" orient="horz" pos="1354">
          <p15:clr>
            <a:srgbClr val="FBAE40"/>
          </p15:clr>
        </p15:guide>
        <p15:guide id="4" pos="6216">
          <p15:clr>
            <a:srgbClr val="FBAE40"/>
          </p15:clr>
        </p15:guide>
        <p15:guide id="5" orient="horz" pos="4778">
          <p15:clr>
            <a:srgbClr val="FBAE40"/>
          </p15:clr>
        </p15:guide>
        <p15:guide id="6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228D08-E88C-679B-6D9B-E8A1074E1564}"/>
              </a:ext>
            </a:extLst>
          </p:cNvPr>
          <p:cNvSpPr txBox="1"/>
          <p:nvPr userDrawn="1"/>
        </p:nvSpPr>
        <p:spPr>
          <a:xfrm>
            <a:off x="3418" y="3544556"/>
            <a:ext cx="4846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Exo Black" pitchFamily="2" charset="77"/>
              </a:rPr>
              <a:t>JUNE 11 – AUGUST 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295BFE-1115-CDBE-FF29-1AD01E01242E}"/>
              </a:ext>
            </a:extLst>
          </p:cNvPr>
          <p:cNvSpPr txBox="1"/>
          <p:nvPr userDrawn="1"/>
        </p:nvSpPr>
        <p:spPr>
          <a:xfrm>
            <a:off x="3418" y="3287563"/>
            <a:ext cx="5028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Exo Black" pitchFamily="2" charset="77"/>
              </a:rPr>
              <a:t>Tuesdays &amp; Wednesdays at 11:00 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A8D7DF-12EE-DBE1-1B35-86F79857141C}"/>
              </a:ext>
            </a:extLst>
          </p:cNvPr>
          <p:cNvSpPr txBox="1"/>
          <p:nvPr userDrawn="1"/>
        </p:nvSpPr>
        <p:spPr>
          <a:xfrm>
            <a:off x="5033295" y="3544556"/>
            <a:ext cx="4846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Exo Black" pitchFamily="2" charset="77"/>
              </a:rPr>
              <a:t>JUNE 11 – AUGUST 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6EECC-0E1A-8CCC-EE19-677EAC261BBD}"/>
              </a:ext>
            </a:extLst>
          </p:cNvPr>
          <p:cNvSpPr txBox="1"/>
          <p:nvPr userDrawn="1"/>
        </p:nvSpPr>
        <p:spPr>
          <a:xfrm>
            <a:off x="5033295" y="3287563"/>
            <a:ext cx="5028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Exo Black" pitchFamily="2" charset="77"/>
              </a:rPr>
              <a:t>Tuesdays &amp; Wednesdays at 11:00 AM</a:t>
            </a:r>
          </a:p>
        </p:txBody>
      </p:sp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B8D9E4BF-E2DA-9B29-1E5C-1963B598D92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43073616"/>
              </p:ext>
            </p:extLst>
          </p:nvPr>
        </p:nvGraphicFramePr>
        <p:xfrm>
          <a:off x="865438" y="3965781"/>
          <a:ext cx="3198562" cy="3678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2290">
                  <a:extLst>
                    <a:ext uri="{9D8B030D-6E8A-4147-A177-3AD203B41FA5}">
                      <a16:colId xmlns:a16="http://schemas.microsoft.com/office/drawing/2014/main" val="3778256993"/>
                    </a:ext>
                  </a:extLst>
                </a:gridCol>
                <a:gridCol w="2056272">
                  <a:extLst>
                    <a:ext uri="{9D8B030D-6E8A-4147-A177-3AD203B41FA5}">
                      <a16:colId xmlns:a16="http://schemas.microsoft.com/office/drawing/2014/main" val="2167813157"/>
                    </a:ext>
                  </a:extLst>
                </a:gridCol>
              </a:tblGrid>
              <a:tr h="408754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latin typeface="Exo" pitchFamily="2" charset="77"/>
                        </a:rPr>
                        <a:t>June 11 &amp; 12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Peter Rabbit 2: The Runaway</a:t>
                      </a:r>
                    </a:p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Puss in Boots: The Last Wish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987498"/>
                  </a:ext>
                </a:extLst>
              </a:tr>
              <a:tr h="408754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latin typeface="Exo" pitchFamily="2" charset="77"/>
                        </a:rPr>
                        <a:t>June 18 &amp; 19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TMNT: Mutant Mayhem</a:t>
                      </a:r>
                    </a:p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Angry Birds 2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755119"/>
                  </a:ext>
                </a:extLst>
              </a:tr>
              <a:tr h="408754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latin typeface="Exo" pitchFamily="2" charset="77"/>
                        </a:rPr>
                        <a:t>June 25 &amp; 26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Despicable Me 3</a:t>
                      </a:r>
                    </a:p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Migration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901429"/>
                  </a:ext>
                </a:extLst>
              </a:tr>
              <a:tr h="408754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latin typeface="Exo" pitchFamily="2" charset="77"/>
                        </a:rPr>
                        <a:t>July 2 &amp; 3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Spider-Man: Into the Spider-Verse</a:t>
                      </a:r>
                    </a:p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Paw Patrol: The Movie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947868"/>
                  </a:ext>
                </a:extLst>
              </a:tr>
              <a:tr h="408754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latin typeface="Exo" pitchFamily="2" charset="77"/>
                        </a:rPr>
                        <a:t>July 9 &amp; 10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Spider-Man: Across the Spider-Verse</a:t>
                      </a:r>
                    </a:p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Paw Patrol: The Mighty Movie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571508"/>
                  </a:ext>
                </a:extLst>
              </a:tr>
              <a:tr h="408754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latin typeface="Exo" pitchFamily="2" charset="77"/>
                        </a:rPr>
                        <a:t>July 16 &amp; 17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Clifford the Big Red Dog</a:t>
                      </a:r>
                    </a:p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Sonic the Hedgehog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141340"/>
                  </a:ext>
                </a:extLst>
              </a:tr>
              <a:tr h="408754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latin typeface="Exo" pitchFamily="2" charset="77"/>
                        </a:rPr>
                        <a:t>July 23 &amp; 24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Trolls Band Together</a:t>
                      </a:r>
                    </a:p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Sonic the Hedgehog 2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526366"/>
                  </a:ext>
                </a:extLst>
              </a:tr>
              <a:tr h="408754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latin typeface="Exo" pitchFamily="2" charset="77"/>
                        </a:rPr>
                        <a:t>July 30 &amp; 31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Lyle, Lyle Crocodile</a:t>
                      </a:r>
                    </a:p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Kung Fu Panda 3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790348"/>
                  </a:ext>
                </a:extLst>
              </a:tr>
              <a:tr h="408754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latin typeface="Exo" pitchFamily="2" charset="77"/>
                        </a:rPr>
                        <a:t>Aug 6 &amp; 7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Minions: The Rise of Gru</a:t>
                      </a:r>
                    </a:p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Sing 2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164061"/>
                  </a:ext>
                </a:extLst>
              </a:tr>
            </a:tbl>
          </a:graphicData>
        </a:graphic>
      </p:graphicFrame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DD6B3FCB-F297-73B5-2A94-BCFE4FDFBFC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26157647"/>
              </p:ext>
            </p:extLst>
          </p:nvPr>
        </p:nvGraphicFramePr>
        <p:xfrm>
          <a:off x="5980131" y="3965781"/>
          <a:ext cx="3198562" cy="3678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2290">
                  <a:extLst>
                    <a:ext uri="{9D8B030D-6E8A-4147-A177-3AD203B41FA5}">
                      <a16:colId xmlns:a16="http://schemas.microsoft.com/office/drawing/2014/main" val="3778256993"/>
                    </a:ext>
                  </a:extLst>
                </a:gridCol>
                <a:gridCol w="2056272">
                  <a:extLst>
                    <a:ext uri="{9D8B030D-6E8A-4147-A177-3AD203B41FA5}">
                      <a16:colId xmlns:a16="http://schemas.microsoft.com/office/drawing/2014/main" val="2167813157"/>
                    </a:ext>
                  </a:extLst>
                </a:gridCol>
              </a:tblGrid>
              <a:tr h="408754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latin typeface="Exo" pitchFamily="2" charset="77"/>
                        </a:rPr>
                        <a:t>June 11 &amp; 12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Peter Rabbit 2: The Runaway</a:t>
                      </a:r>
                    </a:p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Puss in Boots: The Last Wish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987498"/>
                  </a:ext>
                </a:extLst>
              </a:tr>
              <a:tr h="408754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latin typeface="Exo" pitchFamily="2" charset="77"/>
                        </a:rPr>
                        <a:t>June 18 &amp; 19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TMNT: Mutant Mayhem</a:t>
                      </a:r>
                    </a:p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Angry Birds 2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755119"/>
                  </a:ext>
                </a:extLst>
              </a:tr>
              <a:tr h="408754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latin typeface="Exo" pitchFamily="2" charset="77"/>
                        </a:rPr>
                        <a:t>June 25 &amp; 26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Despicable Me 3</a:t>
                      </a:r>
                    </a:p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Migration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901429"/>
                  </a:ext>
                </a:extLst>
              </a:tr>
              <a:tr h="408754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latin typeface="Exo" pitchFamily="2" charset="77"/>
                        </a:rPr>
                        <a:t>July 2 &amp; 3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Spider-Man: Into the Spider-Verse</a:t>
                      </a:r>
                    </a:p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Paw Patrol: The Movie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947868"/>
                  </a:ext>
                </a:extLst>
              </a:tr>
              <a:tr h="408754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latin typeface="Exo" pitchFamily="2" charset="77"/>
                        </a:rPr>
                        <a:t>July 9 &amp; 10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Spider-Man: Across the Spider-Verse</a:t>
                      </a:r>
                    </a:p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Paw Patrol: The Mighty Movie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571508"/>
                  </a:ext>
                </a:extLst>
              </a:tr>
              <a:tr h="408754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latin typeface="Exo" pitchFamily="2" charset="77"/>
                        </a:rPr>
                        <a:t>July 16 &amp; 17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Clifford the Big Red Dog</a:t>
                      </a:r>
                    </a:p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Sonic the Hedgehog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141340"/>
                  </a:ext>
                </a:extLst>
              </a:tr>
              <a:tr h="408754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latin typeface="Exo" pitchFamily="2" charset="77"/>
                        </a:rPr>
                        <a:t>July 23 &amp; 24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Trolls Band Together</a:t>
                      </a:r>
                    </a:p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Sonic the Hedgehog 2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526366"/>
                  </a:ext>
                </a:extLst>
              </a:tr>
              <a:tr h="408754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latin typeface="Exo" pitchFamily="2" charset="77"/>
                        </a:rPr>
                        <a:t>July 30 &amp; 31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Lyle, Lyle Crocodile</a:t>
                      </a:r>
                    </a:p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Kung Fu Panda 3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790348"/>
                  </a:ext>
                </a:extLst>
              </a:tr>
              <a:tr h="408754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>
                          <a:latin typeface="Exo" pitchFamily="2" charset="77"/>
                        </a:rPr>
                        <a:t>Aug 6 &amp; 7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Minions: The Rise of Gru</a:t>
                      </a:r>
                    </a:p>
                    <a:p>
                      <a:pPr algn="ctr"/>
                      <a:r>
                        <a:rPr lang="en-US" sz="900" dirty="0">
                          <a:latin typeface="Exo" pitchFamily="2" charset="77"/>
                          <a:ea typeface="Arial" charset="0"/>
                          <a:cs typeface="Arial" charset="0"/>
                        </a:rPr>
                        <a:t>Sing 2</a:t>
                      </a:r>
                    </a:p>
                  </a:txBody>
                  <a:tcPr marL="60071" marR="60071" marT="30036" marB="3003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164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9644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abbit in a truck full of carrots&#10;&#10;Description automatically generated">
            <a:extLst>
              <a:ext uri="{FF2B5EF4-FFF2-40B4-BE49-F238E27FC236}">
                <a16:creationId xmlns:a16="http://schemas.microsoft.com/office/drawing/2014/main" id="{8E611BDD-EB17-D0AC-6155-EE61AE3F7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29448" y="2395726"/>
            <a:ext cx="3553432" cy="5266945"/>
          </a:xfrm>
          <a:prstGeom prst="rect">
            <a:avLst/>
          </a:prstGeom>
        </p:spPr>
      </p:pic>
      <p:pic>
        <p:nvPicPr>
          <p:cNvPr id="7" name="Picture 6" descr="A group of cartoon animals&#10;&#10;Description automatically generated">
            <a:extLst>
              <a:ext uri="{FF2B5EF4-FFF2-40B4-BE49-F238E27FC236}">
                <a16:creationId xmlns:a16="http://schemas.microsoft.com/office/drawing/2014/main" id="{C1442B6F-EC41-BE19-72EB-105B218A8B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82880" y="2395725"/>
            <a:ext cx="3375755" cy="5266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59426C-6238-76A5-63C7-5ABFE18BED3D}"/>
              </a:ext>
            </a:extLst>
          </p:cNvPr>
          <p:cNvSpPr txBox="1"/>
          <p:nvPr userDrawn="1"/>
        </p:nvSpPr>
        <p:spPr>
          <a:xfrm>
            <a:off x="197708" y="4603476"/>
            <a:ext cx="25866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Tuesday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June 11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&amp;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Wednesday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June 12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at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11:00 AM</a:t>
            </a:r>
          </a:p>
        </p:txBody>
      </p:sp>
    </p:spTree>
    <p:extLst>
      <p:ext uri="{BB962C8B-B14F-4D97-AF65-F5344CB8AC3E}">
        <p14:creationId xmlns:p14="http://schemas.microsoft.com/office/powerpoint/2010/main" val="2845842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59">
          <p15:clr>
            <a:srgbClr val="FBAE40"/>
          </p15:clr>
        </p15:guide>
        <p15:guide id="2" orient="horz" pos="1354">
          <p15:clr>
            <a:srgbClr val="FBAE40"/>
          </p15:clr>
        </p15:guide>
        <p15:guide id="4" pos="6216">
          <p15:clr>
            <a:srgbClr val="FBAE40"/>
          </p15:clr>
        </p15:guide>
        <p15:guide id="5" orient="horz" pos="4778">
          <p15:clr>
            <a:srgbClr val="FBAE40"/>
          </p15:clr>
        </p15:guide>
        <p15:guide id="6" pos="398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C4B85C-9C03-3A64-EC42-AF17E32A82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46401" y="2370027"/>
            <a:ext cx="3385370" cy="5287590"/>
          </a:xfrm>
          <a:prstGeom prst="rect">
            <a:avLst/>
          </a:prstGeom>
        </p:spPr>
      </p:pic>
      <p:pic>
        <p:nvPicPr>
          <p:cNvPr id="7" name="Picture 6" descr="A movie poster with cartoon characters&#10;&#10;Description automatically generated">
            <a:extLst>
              <a:ext uri="{FF2B5EF4-FFF2-40B4-BE49-F238E27FC236}">
                <a16:creationId xmlns:a16="http://schemas.microsoft.com/office/drawing/2014/main" id="{6D9F5A13-078E-68BB-87B2-1C66D0485F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1771" y="2370027"/>
            <a:ext cx="3500425" cy="52875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F4137A-D62B-F99D-9BA6-BC58AE37AEB2}"/>
              </a:ext>
            </a:extLst>
          </p:cNvPr>
          <p:cNvSpPr txBox="1"/>
          <p:nvPr userDrawn="1"/>
        </p:nvSpPr>
        <p:spPr>
          <a:xfrm>
            <a:off x="197708" y="4603476"/>
            <a:ext cx="25866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Tuesday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June 18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&amp;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Wednesday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June 19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at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11:00 AM</a:t>
            </a:r>
          </a:p>
        </p:txBody>
      </p:sp>
    </p:spTree>
    <p:extLst>
      <p:ext uri="{BB962C8B-B14F-4D97-AF65-F5344CB8AC3E}">
        <p14:creationId xmlns:p14="http://schemas.microsoft.com/office/powerpoint/2010/main" val="2439422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59">
          <p15:clr>
            <a:srgbClr val="FBAE40"/>
          </p15:clr>
        </p15:guide>
        <p15:guide id="2" orient="horz" pos="1354">
          <p15:clr>
            <a:srgbClr val="FBAE40"/>
          </p15:clr>
        </p15:guide>
        <p15:guide id="4" pos="6216">
          <p15:clr>
            <a:srgbClr val="FBAE40"/>
          </p15:clr>
        </p15:guide>
        <p15:guide id="5" orient="horz" pos="4778">
          <p15:clr>
            <a:srgbClr val="FBAE40"/>
          </p15:clr>
        </p15:guide>
        <p15:guide id="6" pos="398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ovie poster of two men&#10;&#10;Description automatically generated">
            <a:extLst>
              <a:ext uri="{FF2B5EF4-FFF2-40B4-BE49-F238E27FC236}">
                <a16:creationId xmlns:a16="http://schemas.microsoft.com/office/drawing/2014/main" id="{19B3424E-C8E6-3E95-3B21-CC3C97D1A4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2614" y="2416804"/>
            <a:ext cx="3427433" cy="5217146"/>
          </a:xfrm>
          <a:prstGeom prst="rect">
            <a:avLst/>
          </a:prstGeom>
        </p:spPr>
      </p:pic>
      <p:pic>
        <p:nvPicPr>
          <p:cNvPr id="7" name="Picture 6" descr="A poster of a cartoon duck&#10;&#10;Description automatically generated">
            <a:extLst>
              <a:ext uri="{FF2B5EF4-FFF2-40B4-BE49-F238E27FC236}">
                <a16:creationId xmlns:a16="http://schemas.microsoft.com/office/drawing/2014/main" id="{6B705E32-125F-AF8E-D772-A62DBB3A4C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0047" y="2408510"/>
            <a:ext cx="3427432" cy="52254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335609-B87F-17EE-1D75-C7A8EA12B1C3}"/>
              </a:ext>
            </a:extLst>
          </p:cNvPr>
          <p:cNvSpPr txBox="1"/>
          <p:nvPr userDrawn="1"/>
        </p:nvSpPr>
        <p:spPr>
          <a:xfrm>
            <a:off x="197708" y="4603476"/>
            <a:ext cx="25866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Tuesday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June 25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&amp;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Wednesday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June 26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at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11:00 AM</a:t>
            </a:r>
          </a:p>
        </p:txBody>
      </p:sp>
    </p:spTree>
    <p:extLst>
      <p:ext uri="{BB962C8B-B14F-4D97-AF65-F5344CB8AC3E}">
        <p14:creationId xmlns:p14="http://schemas.microsoft.com/office/powerpoint/2010/main" val="3493404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59">
          <p15:clr>
            <a:srgbClr val="FBAE40"/>
          </p15:clr>
        </p15:guide>
        <p15:guide id="2" orient="horz" pos="1354">
          <p15:clr>
            <a:srgbClr val="FBAE40"/>
          </p15:clr>
        </p15:guide>
        <p15:guide id="4" pos="6216">
          <p15:clr>
            <a:srgbClr val="FBAE40"/>
          </p15:clr>
        </p15:guide>
        <p15:guide id="5" orient="horz" pos="4778">
          <p15:clr>
            <a:srgbClr val="FBAE40"/>
          </p15:clr>
        </p15:guide>
        <p15:guide id="6" pos="398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movie&#10;&#10;Description automatically generated">
            <a:extLst>
              <a:ext uri="{FF2B5EF4-FFF2-40B4-BE49-F238E27FC236}">
                <a16:creationId xmlns:a16="http://schemas.microsoft.com/office/drawing/2014/main" id="{2E86E4BE-FF69-4A00-B246-5768770435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3825" y="2424124"/>
            <a:ext cx="3433136" cy="5186143"/>
          </a:xfrm>
          <a:prstGeom prst="rect">
            <a:avLst/>
          </a:prstGeom>
        </p:spPr>
      </p:pic>
      <p:pic>
        <p:nvPicPr>
          <p:cNvPr id="7" name="Picture 6" descr="A movie poster with cartoon characters&#10;&#10;Description automatically generated">
            <a:extLst>
              <a:ext uri="{FF2B5EF4-FFF2-40B4-BE49-F238E27FC236}">
                <a16:creationId xmlns:a16="http://schemas.microsoft.com/office/drawing/2014/main" id="{6FD783B5-DAB9-4080-2634-34A09E616B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6961" y="2424123"/>
            <a:ext cx="3479038" cy="5186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3F8DBC-21E5-1442-A319-1F895128E2E3}"/>
              </a:ext>
            </a:extLst>
          </p:cNvPr>
          <p:cNvSpPr txBox="1"/>
          <p:nvPr userDrawn="1"/>
        </p:nvSpPr>
        <p:spPr>
          <a:xfrm>
            <a:off x="197708" y="4603476"/>
            <a:ext cx="25866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Tuesday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July 2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&amp;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Wednesday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July 3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at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11:00 AM</a:t>
            </a:r>
          </a:p>
        </p:txBody>
      </p:sp>
    </p:spTree>
    <p:extLst>
      <p:ext uri="{BB962C8B-B14F-4D97-AF65-F5344CB8AC3E}">
        <p14:creationId xmlns:p14="http://schemas.microsoft.com/office/powerpoint/2010/main" val="1933944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59">
          <p15:clr>
            <a:srgbClr val="FBAE40"/>
          </p15:clr>
        </p15:guide>
        <p15:guide id="2" orient="horz" pos="1354">
          <p15:clr>
            <a:srgbClr val="FBAE40"/>
          </p15:clr>
        </p15:guide>
        <p15:guide id="4" pos="6216">
          <p15:clr>
            <a:srgbClr val="FBAE40"/>
          </p15:clr>
        </p15:guide>
        <p15:guide id="5" orient="horz" pos="4778">
          <p15:clr>
            <a:srgbClr val="FBAE40"/>
          </p15:clr>
        </p15:guide>
        <p15:guide id="6" pos="39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of a movie&#10;&#10;Description automatically generated">
            <a:extLst>
              <a:ext uri="{FF2B5EF4-FFF2-40B4-BE49-F238E27FC236}">
                <a16:creationId xmlns:a16="http://schemas.microsoft.com/office/drawing/2014/main" id="{B4201149-D42A-22EA-4D86-63475809C0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1298" y="2421112"/>
            <a:ext cx="3463725" cy="5193498"/>
          </a:xfrm>
          <a:prstGeom prst="rect">
            <a:avLst/>
          </a:prstGeom>
        </p:spPr>
      </p:pic>
      <p:pic>
        <p:nvPicPr>
          <p:cNvPr id="7" name="Picture 6" descr="A poster of a movie&#10;&#10;Description automatically generated">
            <a:extLst>
              <a:ext uri="{FF2B5EF4-FFF2-40B4-BE49-F238E27FC236}">
                <a16:creationId xmlns:a16="http://schemas.microsoft.com/office/drawing/2014/main" id="{84842B96-D15A-8B9B-79B3-816AD2755D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3152" y="2420780"/>
            <a:ext cx="3463725" cy="51938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9F9F29-8E3E-D3E3-0C3F-DA427F796593}"/>
              </a:ext>
            </a:extLst>
          </p:cNvPr>
          <p:cNvSpPr txBox="1"/>
          <p:nvPr userDrawn="1"/>
        </p:nvSpPr>
        <p:spPr>
          <a:xfrm>
            <a:off x="197708" y="4603476"/>
            <a:ext cx="25866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Tuesday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July 9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&amp;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Wednesday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July 10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at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11:00 AM</a:t>
            </a:r>
          </a:p>
        </p:txBody>
      </p:sp>
    </p:spTree>
    <p:extLst>
      <p:ext uri="{BB962C8B-B14F-4D97-AF65-F5344CB8AC3E}">
        <p14:creationId xmlns:p14="http://schemas.microsoft.com/office/powerpoint/2010/main" val="3061140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59">
          <p15:clr>
            <a:srgbClr val="FBAE40"/>
          </p15:clr>
        </p15:guide>
        <p15:guide id="2" orient="horz" pos="1354">
          <p15:clr>
            <a:srgbClr val="FBAE40"/>
          </p15:clr>
        </p15:guide>
        <p15:guide id="4" pos="6216">
          <p15:clr>
            <a:srgbClr val="FBAE40"/>
          </p15:clr>
        </p15:guide>
        <p15:guide id="5" orient="horz" pos="4778">
          <p15:clr>
            <a:srgbClr val="FBAE40"/>
          </p15:clr>
        </p15:guide>
        <p15:guide id="6" pos="398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ovie poster of a dog&#10;&#10;Description automatically generated">
            <a:extLst>
              <a:ext uri="{FF2B5EF4-FFF2-40B4-BE49-F238E27FC236}">
                <a16:creationId xmlns:a16="http://schemas.microsoft.com/office/drawing/2014/main" id="{A8BA6BAF-8E86-1624-7692-5B9F34673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6162" y="2407711"/>
            <a:ext cx="3408843" cy="5196928"/>
          </a:xfrm>
          <a:prstGeom prst="rect">
            <a:avLst/>
          </a:prstGeom>
        </p:spPr>
      </p:pic>
      <p:pic>
        <p:nvPicPr>
          <p:cNvPr id="7" name="Picture 6" descr="A person in a red jacket and blue jacket running through a gold ring with a blue hedgehog&#10;&#10;Description automatically generated">
            <a:extLst>
              <a:ext uri="{FF2B5EF4-FFF2-40B4-BE49-F238E27FC236}">
                <a16:creationId xmlns:a16="http://schemas.microsoft.com/office/drawing/2014/main" id="{8811E65A-211D-750B-1B83-8529F5E00F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55005" y="2407710"/>
            <a:ext cx="3507927" cy="51969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5BA44D-A7B0-F0EC-FDC5-6D60741513C6}"/>
              </a:ext>
            </a:extLst>
          </p:cNvPr>
          <p:cNvSpPr txBox="1"/>
          <p:nvPr userDrawn="1"/>
        </p:nvSpPr>
        <p:spPr>
          <a:xfrm>
            <a:off x="197708" y="4603476"/>
            <a:ext cx="25866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Tuesday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July 16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&amp;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Wednesday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July 17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at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11:00 AM</a:t>
            </a:r>
          </a:p>
        </p:txBody>
      </p:sp>
    </p:spTree>
    <p:extLst>
      <p:ext uri="{BB962C8B-B14F-4D97-AF65-F5344CB8AC3E}">
        <p14:creationId xmlns:p14="http://schemas.microsoft.com/office/powerpoint/2010/main" val="3977971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59">
          <p15:clr>
            <a:srgbClr val="FBAE40"/>
          </p15:clr>
        </p15:guide>
        <p15:guide id="2" orient="horz" pos="1354">
          <p15:clr>
            <a:srgbClr val="FBAE40"/>
          </p15:clr>
        </p15:guide>
        <p15:guide id="4" pos="6216">
          <p15:clr>
            <a:srgbClr val="FBAE40"/>
          </p15:clr>
        </p15:guide>
        <p15:guide id="5" orient="horz" pos="4778">
          <p15:clr>
            <a:srgbClr val="FBAE40"/>
          </p15:clr>
        </p15:guide>
        <p15:guide id="6" pos="398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of a movie&#10;&#10;Description automatically generated">
            <a:extLst>
              <a:ext uri="{FF2B5EF4-FFF2-40B4-BE49-F238E27FC236}">
                <a16:creationId xmlns:a16="http://schemas.microsoft.com/office/drawing/2014/main" id="{ADA56DB1-8B02-89B4-6862-D3CFF0932A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9131" y="2422323"/>
            <a:ext cx="3410471" cy="5216097"/>
          </a:xfrm>
          <a:prstGeom prst="rect">
            <a:avLst/>
          </a:prstGeom>
        </p:spPr>
      </p:pic>
      <p:pic>
        <p:nvPicPr>
          <p:cNvPr id="7" name="Picture 6" descr="A video game poster of a cartoon character&#10;&#10;Description automatically generated">
            <a:extLst>
              <a:ext uri="{FF2B5EF4-FFF2-40B4-BE49-F238E27FC236}">
                <a16:creationId xmlns:a16="http://schemas.microsoft.com/office/drawing/2014/main" id="{933A95C3-6DFC-5015-3CAF-1F23261D77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9602" y="2422323"/>
            <a:ext cx="3522604" cy="5216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814F94-5A5A-CC25-1EB9-F113C80F8D84}"/>
              </a:ext>
            </a:extLst>
          </p:cNvPr>
          <p:cNvSpPr txBox="1"/>
          <p:nvPr userDrawn="1"/>
        </p:nvSpPr>
        <p:spPr>
          <a:xfrm>
            <a:off x="197708" y="4603476"/>
            <a:ext cx="25866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Tuesday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July 23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&amp;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Wednesday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July 24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at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Exo Black" pitchFamily="2" charset="77"/>
              </a:rPr>
              <a:t>11:00 AM</a:t>
            </a:r>
          </a:p>
        </p:txBody>
      </p:sp>
    </p:spTree>
    <p:extLst>
      <p:ext uri="{BB962C8B-B14F-4D97-AF65-F5344CB8AC3E}">
        <p14:creationId xmlns:p14="http://schemas.microsoft.com/office/powerpoint/2010/main" val="3976807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59">
          <p15:clr>
            <a:srgbClr val="FBAE40"/>
          </p15:clr>
        </p15:guide>
        <p15:guide id="2" orient="horz" pos="1354">
          <p15:clr>
            <a:srgbClr val="FBAE40"/>
          </p15:clr>
        </p15:guide>
        <p15:guide id="4" pos="6216">
          <p15:clr>
            <a:srgbClr val="FBAE40"/>
          </p15:clr>
        </p15:guide>
        <p15:guide id="5" orient="horz" pos="4778">
          <p15:clr>
            <a:srgbClr val="FBAE40"/>
          </p15:clr>
        </p15:guide>
        <p15:guide id="6" pos="398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F4AB67-3F21-CD4D-908B-BA5A001213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-3748"/>
            <a:ext cx="10058398" cy="777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3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9E0BB9-4D16-3311-3B92-AA54DCC829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" y="7951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0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AADF85-E60D-4D52-AF4E-2A87E1F2591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-1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5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4" r:id="rId2"/>
    <p:sldLayoutId id="2147483706" r:id="rId3"/>
    <p:sldLayoutId id="2147483708" r:id="rId4"/>
    <p:sldLayoutId id="2147483707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89">
            <a:extLst>
              <a:ext uri="{FF2B5EF4-FFF2-40B4-BE49-F238E27FC236}">
                <a16:creationId xmlns:a16="http://schemas.microsoft.com/office/drawing/2014/main" id="{8BDD433E-F6A7-4547-94A6-038C6A811FB4}"/>
              </a:ext>
            </a:extLst>
          </p:cNvPr>
          <p:cNvSpPr txBox="1"/>
          <p:nvPr/>
        </p:nvSpPr>
        <p:spPr>
          <a:xfrm>
            <a:off x="18288" y="4948280"/>
            <a:ext cx="5093208" cy="1216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9672E"/>
                </a:solidFill>
                <a:latin typeface="Exo Black" pitchFamily="2" charset="77"/>
              </a:rPr>
              <a:t>Regal </a:t>
            </a:r>
            <a:r>
              <a:rPr lang="en-US" sz="2400" b="1" dirty="0" err="1">
                <a:solidFill>
                  <a:srgbClr val="F9672E"/>
                </a:solidFill>
                <a:latin typeface="Exo Black" pitchFamily="2" charset="77"/>
              </a:rPr>
              <a:t>Reallylengthy</a:t>
            </a:r>
            <a:endParaRPr lang="en-US" sz="2400" b="1" dirty="0">
              <a:solidFill>
                <a:srgbClr val="F9672E"/>
              </a:solidFill>
              <a:latin typeface="Exo Black" pitchFamily="2" charset="77"/>
            </a:endParaRPr>
          </a:p>
          <a:p>
            <a:pPr algn="ctr"/>
            <a:r>
              <a:rPr lang="en-US" sz="2400" b="1" dirty="0" err="1">
                <a:solidFill>
                  <a:srgbClr val="F9672E"/>
                </a:solidFill>
                <a:latin typeface="Exo Black" pitchFamily="2" charset="77"/>
              </a:rPr>
              <a:t>NameOfATheater</a:t>
            </a:r>
            <a:r>
              <a:rPr lang="en-US" sz="2400" b="1" dirty="0">
                <a:solidFill>
                  <a:srgbClr val="F9672E"/>
                </a:solidFill>
                <a:latin typeface="Exo Black" pitchFamily="2" charset="77"/>
              </a:rPr>
              <a:t> &amp; RPX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FC2BD57-ADA9-AE46-B489-E9814D523E31}"/>
              </a:ext>
            </a:extLst>
          </p:cNvPr>
          <p:cNvSpPr txBox="1"/>
          <p:nvPr/>
        </p:nvSpPr>
        <p:spPr>
          <a:xfrm>
            <a:off x="0" y="7218304"/>
            <a:ext cx="5281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Exo Black" pitchFamily="2" charset="77"/>
              </a:rPr>
              <a:t>Theatre address or physical locator info can go here</a:t>
            </a:r>
          </a:p>
        </p:txBody>
      </p:sp>
    </p:spTree>
    <p:extLst>
      <p:ext uri="{BB962C8B-B14F-4D97-AF65-F5344CB8AC3E}">
        <p14:creationId xmlns:p14="http://schemas.microsoft.com/office/powerpoint/2010/main" val="688673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C523A2-0EA4-1464-AA66-85EAC5CDCFE9}"/>
              </a:ext>
            </a:extLst>
          </p:cNvPr>
          <p:cNvSpPr txBox="1"/>
          <p:nvPr/>
        </p:nvSpPr>
        <p:spPr>
          <a:xfrm>
            <a:off x="63490" y="2950001"/>
            <a:ext cx="2780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9672E"/>
                </a:solidFill>
                <a:latin typeface="Exo Black" pitchFamily="2" charset="77"/>
              </a:rPr>
              <a:t>Regal </a:t>
            </a:r>
            <a:r>
              <a:rPr lang="en-US" sz="2400" b="1" dirty="0" err="1">
                <a:solidFill>
                  <a:srgbClr val="F9672E"/>
                </a:solidFill>
                <a:latin typeface="Exo Black" pitchFamily="2" charset="77"/>
              </a:rPr>
              <a:t>Reallylengthy</a:t>
            </a:r>
            <a:endParaRPr lang="en-US" sz="2400" b="1" dirty="0">
              <a:solidFill>
                <a:srgbClr val="F9672E"/>
              </a:solidFill>
              <a:latin typeface="Exo Black" pitchFamily="2" charset="77"/>
            </a:endParaRPr>
          </a:p>
          <a:p>
            <a:pPr algn="ctr"/>
            <a:r>
              <a:rPr lang="en-US" sz="2400" b="1" dirty="0" err="1">
                <a:solidFill>
                  <a:srgbClr val="F9672E"/>
                </a:solidFill>
                <a:latin typeface="Exo Black" pitchFamily="2" charset="77"/>
              </a:rPr>
              <a:t>NameOfATheater</a:t>
            </a:r>
            <a:r>
              <a:rPr lang="en-US" sz="2400" b="1" dirty="0">
                <a:solidFill>
                  <a:srgbClr val="F9672E"/>
                </a:solidFill>
                <a:latin typeface="Exo Black" pitchFamily="2" charset="77"/>
              </a:rPr>
              <a:t> &amp; RPX</a:t>
            </a:r>
          </a:p>
        </p:txBody>
      </p:sp>
    </p:spTree>
    <p:extLst>
      <p:ext uri="{BB962C8B-B14F-4D97-AF65-F5344CB8AC3E}">
        <p14:creationId xmlns:p14="http://schemas.microsoft.com/office/powerpoint/2010/main" val="1873484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A48B4-4318-AE2F-6A74-7A5F83101D7F}"/>
              </a:ext>
            </a:extLst>
          </p:cNvPr>
          <p:cNvSpPr txBox="1"/>
          <p:nvPr/>
        </p:nvSpPr>
        <p:spPr>
          <a:xfrm>
            <a:off x="63490" y="2950001"/>
            <a:ext cx="2780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9672E"/>
                </a:solidFill>
                <a:latin typeface="Exo Black" pitchFamily="2" charset="77"/>
              </a:rPr>
              <a:t>Regal </a:t>
            </a:r>
            <a:r>
              <a:rPr lang="en-US" sz="2400" b="1" dirty="0" err="1">
                <a:solidFill>
                  <a:srgbClr val="F9672E"/>
                </a:solidFill>
                <a:latin typeface="Exo Black" pitchFamily="2" charset="77"/>
              </a:rPr>
              <a:t>Reallylengthy</a:t>
            </a:r>
            <a:endParaRPr lang="en-US" sz="2400" b="1" dirty="0">
              <a:solidFill>
                <a:srgbClr val="F9672E"/>
              </a:solidFill>
              <a:latin typeface="Exo Black" pitchFamily="2" charset="77"/>
            </a:endParaRPr>
          </a:p>
          <a:p>
            <a:pPr algn="ctr"/>
            <a:r>
              <a:rPr lang="en-US" sz="2400" b="1" dirty="0" err="1">
                <a:solidFill>
                  <a:srgbClr val="F9672E"/>
                </a:solidFill>
                <a:latin typeface="Exo Black" pitchFamily="2" charset="77"/>
              </a:rPr>
              <a:t>NameOfATheater</a:t>
            </a:r>
            <a:r>
              <a:rPr lang="en-US" sz="2400" b="1" dirty="0">
                <a:solidFill>
                  <a:srgbClr val="F9672E"/>
                </a:solidFill>
                <a:latin typeface="Exo Black" pitchFamily="2" charset="77"/>
              </a:rPr>
              <a:t> &amp; RPX</a:t>
            </a:r>
          </a:p>
        </p:txBody>
      </p:sp>
    </p:spTree>
    <p:extLst>
      <p:ext uri="{BB962C8B-B14F-4D97-AF65-F5344CB8AC3E}">
        <p14:creationId xmlns:p14="http://schemas.microsoft.com/office/powerpoint/2010/main" val="626952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89">
            <a:extLst>
              <a:ext uri="{FF2B5EF4-FFF2-40B4-BE49-F238E27FC236}">
                <a16:creationId xmlns:a16="http://schemas.microsoft.com/office/drawing/2014/main" id="{8BDD433E-F6A7-4547-94A6-038C6A811FB4}"/>
              </a:ext>
            </a:extLst>
          </p:cNvPr>
          <p:cNvSpPr txBox="1"/>
          <p:nvPr/>
        </p:nvSpPr>
        <p:spPr>
          <a:xfrm>
            <a:off x="873904" y="2691920"/>
            <a:ext cx="305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9672E"/>
                </a:solidFill>
                <a:latin typeface="Exo Black" pitchFamily="2" charset="77"/>
              </a:rPr>
              <a:t>Regal </a:t>
            </a:r>
            <a:r>
              <a:rPr lang="en-US" b="1" dirty="0" err="1">
                <a:solidFill>
                  <a:srgbClr val="F9672E"/>
                </a:solidFill>
                <a:latin typeface="Exo Black" pitchFamily="2" charset="77"/>
              </a:rPr>
              <a:t>Reallylengthy</a:t>
            </a:r>
            <a:endParaRPr lang="en-US" b="1" dirty="0">
              <a:solidFill>
                <a:srgbClr val="F9672E"/>
              </a:solidFill>
              <a:latin typeface="Exo Black" pitchFamily="2" charset="77"/>
            </a:endParaRPr>
          </a:p>
          <a:p>
            <a:pPr algn="ctr"/>
            <a:r>
              <a:rPr lang="en-US" b="1" dirty="0" err="1">
                <a:solidFill>
                  <a:srgbClr val="F9672E"/>
                </a:solidFill>
                <a:latin typeface="Exo Black" pitchFamily="2" charset="77"/>
              </a:rPr>
              <a:t>NameOfATheater</a:t>
            </a:r>
            <a:r>
              <a:rPr lang="en-US" b="1" dirty="0">
                <a:solidFill>
                  <a:srgbClr val="F9672E"/>
                </a:solidFill>
                <a:latin typeface="Exo Black" pitchFamily="2" charset="77"/>
              </a:rPr>
              <a:t> &amp; RPX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ECFD37-74E8-4848-B198-13D9CE61103E}"/>
              </a:ext>
            </a:extLst>
          </p:cNvPr>
          <p:cNvSpPr txBox="1"/>
          <p:nvPr/>
        </p:nvSpPr>
        <p:spPr>
          <a:xfrm>
            <a:off x="6055504" y="2691920"/>
            <a:ext cx="305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9672E"/>
                </a:solidFill>
                <a:latin typeface="Exo Black" pitchFamily="2" charset="77"/>
              </a:rPr>
              <a:t>Regal </a:t>
            </a:r>
            <a:r>
              <a:rPr lang="en-US" b="1" dirty="0" err="1">
                <a:solidFill>
                  <a:srgbClr val="F9672E"/>
                </a:solidFill>
                <a:latin typeface="Exo Black" pitchFamily="2" charset="77"/>
              </a:rPr>
              <a:t>Reallylengthy</a:t>
            </a:r>
            <a:endParaRPr lang="en-US" b="1" dirty="0">
              <a:solidFill>
                <a:srgbClr val="F9672E"/>
              </a:solidFill>
              <a:latin typeface="Exo Black" pitchFamily="2" charset="77"/>
            </a:endParaRPr>
          </a:p>
          <a:p>
            <a:pPr algn="ctr"/>
            <a:r>
              <a:rPr lang="en-US" b="1" dirty="0" err="1">
                <a:solidFill>
                  <a:srgbClr val="F9672E"/>
                </a:solidFill>
                <a:latin typeface="Exo Black" pitchFamily="2" charset="77"/>
              </a:rPr>
              <a:t>NameOfATheater</a:t>
            </a:r>
            <a:r>
              <a:rPr lang="en-US" b="1" dirty="0">
                <a:solidFill>
                  <a:srgbClr val="F9672E"/>
                </a:solidFill>
                <a:latin typeface="Exo Black" pitchFamily="2" charset="77"/>
              </a:rPr>
              <a:t> &amp; RPX</a:t>
            </a:r>
          </a:p>
        </p:txBody>
      </p:sp>
    </p:spTree>
    <p:extLst>
      <p:ext uri="{BB962C8B-B14F-4D97-AF65-F5344CB8AC3E}">
        <p14:creationId xmlns:p14="http://schemas.microsoft.com/office/powerpoint/2010/main" val="1308339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727561-39C8-672F-E44B-BE5DAFB712FE}"/>
              </a:ext>
            </a:extLst>
          </p:cNvPr>
          <p:cNvSpPr txBox="1"/>
          <p:nvPr/>
        </p:nvSpPr>
        <p:spPr>
          <a:xfrm>
            <a:off x="63490" y="2950001"/>
            <a:ext cx="2780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9672E"/>
                </a:solidFill>
                <a:latin typeface="Exo Black" pitchFamily="2" charset="77"/>
              </a:rPr>
              <a:t>Regal </a:t>
            </a:r>
            <a:r>
              <a:rPr lang="en-US" sz="2400" b="1" dirty="0" err="1">
                <a:solidFill>
                  <a:srgbClr val="F9672E"/>
                </a:solidFill>
                <a:latin typeface="Exo Black" pitchFamily="2" charset="77"/>
              </a:rPr>
              <a:t>Reallylengthy</a:t>
            </a:r>
            <a:endParaRPr lang="en-US" sz="2400" b="1" dirty="0">
              <a:solidFill>
                <a:srgbClr val="F9672E"/>
              </a:solidFill>
              <a:latin typeface="Exo Black" pitchFamily="2" charset="77"/>
            </a:endParaRPr>
          </a:p>
          <a:p>
            <a:pPr algn="ctr"/>
            <a:r>
              <a:rPr lang="en-US" sz="2400" b="1" dirty="0" err="1">
                <a:solidFill>
                  <a:srgbClr val="F9672E"/>
                </a:solidFill>
                <a:latin typeface="Exo Black" pitchFamily="2" charset="77"/>
              </a:rPr>
              <a:t>NameOfATheater</a:t>
            </a:r>
            <a:r>
              <a:rPr lang="en-US" sz="2400" b="1" dirty="0">
                <a:solidFill>
                  <a:srgbClr val="F9672E"/>
                </a:solidFill>
                <a:latin typeface="Exo Black" pitchFamily="2" charset="77"/>
              </a:rPr>
              <a:t> &amp; RPX</a:t>
            </a:r>
          </a:p>
        </p:txBody>
      </p:sp>
    </p:spTree>
    <p:extLst>
      <p:ext uri="{BB962C8B-B14F-4D97-AF65-F5344CB8AC3E}">
        <p14:creationId xmlns:p14="http://schemas.microsoft.com/office/powerpoint/2010/main" val="592981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290BEE-C46D-1D24-7E04-DD0D96EE937A}"/>
              </a:ext>
            </a:extLst>
          </p:cNvPr>
          <p:cNvSpPr txBox="1"/>
          <p:nvPr/>
        </p:nvSpPr>
        <p:spPr>
          <a:xfrm>
            <a:off x="63490" y="2950001"/>
            <a:ext cx="2780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9672E"/>
                </a:solidFill>
                <a:latin typeface="Exo Black" pitchFamily="2" charset="77"/>
              </a:rPr>
              <a:t>Regal </a:t>
            </a:r>
            <a:r>
              <a:rPr lang="en-US" sz="2400" b="1" dirty="0" err="1">
                <a:solidFill>
                  <a:srgbClr val="F9672E"/>
                </a:solidFill>
                <a:latin typeface="Exo Black" pitchFamily="2" charset="77"/>
              </a:rPr>
              <a:t>Reallylengthy</a:t>
            </a:r>
            <a:endParaRPr lang="en-US" sz="2400" b="1" dirty="0">
              <a:solidFill>
                <a:srgbClr val="F9672E"/>
              </a:solidFill>
              <a:latin typeface="Exo Black" pitchFamily="2" charset="77"/>
            </a:endParaRPr>
          </a:p>
          <a:p>
            <a:pPr algn="ctr"/>
            <a:r>
              <a:rPr lang="en-US" sz="2400" b="1" dirty="0" err="1">
                <a:solidFill>
                  <a:srgbClr val="F9672E"/>
                </a:solidFill>
                <a:latin typeface="Exo Black" pitchFamily="2" charset="77"/>
              </a:rPr>
              <a:t>NameOfATheater</a:t>
            </a:r>
            <a:r>
              <a:rPr lang="en-US" sz="2400" b="1" dirty="0">
                <a:solidFill>
                  <a:srgbClr val="F9672E"/>
                </a:solidFill>
                <a:latin typeface="Exo Black" pitchFamily="2" charset="77"/>
              </a:rPr>
              <a:t> &amp; RPX</a:t>
            </a:r>
          </a:p>
        </p:txBody>
      </p:sp>
    </p:spTree>
    <p:extLst>
      <p:ext uri="{BB962C8B-B14F-4D97-AF65-F5344CB8AC3E}">
        <p14:creationId xmlns:p14="http://schemas.microsoft.com/office/powerpoint/2010/main" val="2272101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63B0C4-15A4-B98D-4878-ED0564C435CB}"/>
              </a:ext>
            </a:extLst>
          </p:cNvPr>
          <p:cNvSpPr txBox="1"/>
          <p:nvPr/>
        </p:nvSpPr>
        <p:spPr>
          <a:xfrm>
            <a:off x="63490" y="2950001"/>
            <a:ext cx="2780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9672E"/>
                </a:solidFill>
                <a:latin typeface="Exo Black" pitchFamily="2" charset="77"/>
              </a:rPr>
              <a:t>Regal </a:t>
            </a:r>
            <a:r>
              <a:rPr lang="en-US" sz="2400" b="1" dirty="0" err="1">
                <a:solidFill>
                  <a:srgbClr val="F9672E"/>
                </a:solidFill>
                <a:latin typeface="Exo Black" pitchFamily="2" charset="77"/>
              </a:rPr>
              <a:t>Reallylengthy</a:t>
            </a:r>
            <a:endParaRPr lang="en-US" sz="2400" b="1" dirty="0">
              <a:solidFill>
                <a:srgbClr val="F9672E"/>
              </a:solidFill>
              <a:latin typeface="Exo Black" pitchFamily="2" charset="77"/>
            </a:endParaRPr>
          </a:p>
          <a:p>
            <a:pPr algn="ctr"/>
            <a:r>
              <a:rPr lang="en-US" sz="2400" b="1" dirty="0" err="1">
                <a:solidFill>
                  <a:srgbClr val="F9672E"/>
                </a:solidFill>
                <a:latin typeface="Exo Black" pitchFamily="2" charset="77"/>
              </a:rPr>
              <a:t>NameOfATheater</a:t>
            </a:r>
            <a:r>
              <a:rPr lang="en-US" sz="2400" b="1" dirty="0">
                <a:solidFill>
                  <a:srgbClr val="F9672E"/>
                </a:solidFill>
                <a:latin typeface="Exo Black" pitchFamily="2" charset="77"/>
              </a:rPr>
              <a:t> &amp; RPX</a:t>
            </a:r>
          </a:p>
        </p:txBody>
      </p:sp>
    </p:spTree>
    <p:extLst>
      <p:ext uri="{BB962C8B-B14F-4D97-AF65-F5344CB8AC3E}">
        <p14:creationId xmlns:p14="http://schemas.microsoft.com/office/powerpoint/2010/main" val="4085460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4E8375-B745-3262-767B-8D1A98EA0FF1}"/>
              </a:ext>
            </a:extLst>
          </p:cNvPr>
          <p:cNvSpPr txBox="1"/>
          <p:nvPr/>
        </p:nvSpPr>
        <p:spPr>
          <a:xfrm>
            <a:off x="63490" y="2950001"/>
            <a:ext cx="2780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9672E"/>
                </a:solidFill>
                <a:latin typeface="Exo Black" pitchFamily="2" charset="77"/>
              </a:rPr>
              <a:t>Regal </a:t>
            </a:r>
            <a:r>
              <a:rPr lang="en-US" sz="2400" b="1" dirty="0" err="1">
                <a:solidFill>
                  <a:srgbClr val="F9672E"/>
                </a:solidFill>
                <a:latin typeface="Exo Black" pitchFamily="2" charset="77"/>
              </a:rPr>
              <a:t>Reallylengthy</a:t>
            </a:r>
            <a:endParaRPr lang="en-US" sz="2400" b="1" dirty="0">
              <a:solidFill>
                <a:srgbClr val="F9672E"/>
              </a:solidFill>
              <a:latin typeface="Exo Black" pitchFamily="2" charset="77"/>
            </a:endParaRPr>
          </a:p>
          <a:p>
            <a:pPr algn="ctr"/>
            <a:r>
              <a:rPr lang="en-US" sz="2400" b="1" dirty="0" err="1">
                <a:solidFill>
                  <a:srgbClr val="F9672E"/>
                </a:solidFill>
                <a:latin typeface="Exo Black" pitchFamily="2" charset="77"/>
              </a:rPr>
              <a:t>NameOfATheater</a:t>
            </a:r>
            <a:r>
              <a:rPr lang="en-US" sz="2400" b="1" dirty="0">
                <a:solidFill>
                  <a:srgbClr val="F9672E"/>
                </a:solidFill>
                <a:latin typeface="Exo Black" pitchFamily="2" charset="77"/>
              </a:rPr>
              <a:t> &amp; RPX</a:t>
            </a:r>
          </a:p>
        </p:txBody>
      </p:sp>
    </p:spTree>
    <p:extLst>
      <p:ext uri="{BB962C8B-B14F-4D97-AF65-F5344CB8AC3E}">
        <p14:creationId xmlns:p14="http://schemas.microsoft.com/office/powerpoint/2010/main" val="526005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6624DE-9CC3-3057-7546-7DE8B3C6C45A}"/>
              </a:ext>
            </a:extLst>
          </p:cNvPr>
          <p:cNvSpPr txBox="1"/>
          <p:nvPr/>
        </p:nvSpPr>
        <p:spPr>
          <a:xfrm>
            <a:off x="63490" y="2950001"/>
            <a:ext cx="2780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9672E"/>
                </a:solidFill>
                <a:latin typeface="Exo Black" pitchFamily="2" charset="77"/>
              </a:rPr>
              <a:t>Regal </a:t>
            </a:r>
            <a:r>
              <a:rPr lang="en-US" sz="2400" b="1" dirty="0" err="1">
                <a:solidFill>
                  <a:srgbClr val="F9672E"/>
                </a:solidFill>
                <a:latin typeface="Exo Black" pitchFamily="2" charset="77"/>
              </a:rPr>
              <a:t>Reallylengthy</a:t>
            </a:r>
            <a:endParaRPr lang="en-US" sz="2400" b="1" dirty="0">
              <a:solidFill>
                <a:srgbClr val="F9672E"/>
              </a:solidFill>
              <a:latin typeface="Exo Black" pitchFamily="2" charset="77"/>
            </a:endParaRPr>
          </a:p>
          <a:p>
            <a:pPr algn="ctr"/>
            <a:r>
              <a:rPr lang="en-US" sz="2400" b="1" dirty="0" err="1">
                <a:solidFill>
                  <a:srgbClr val="F9672E"/>
                </a:solidFill>
                <a:latin typeface="Exo Black" pitchFamily="2" charset="77"/>
              </a:rPr>
              <a:t>NameOfATheater</a:t>
            </a:r>
            <a:r>
              <a:rPr lang="en-US" sz="2400" b="1" dirty="0">
                <a:solidFill>
                  <a:srgbClr val="F9672E"/>
                </a:solidFill>
                <a:latin typeface="Exo Black" pitchFamily="2" charset="77"/>
              </a:rPr>
              <a:t> &amp; RPX</a:t>
            </a:r>
          </a:p>
        </p:txBody>
      </p:sp>
    </p:spTree>
    <p:extLst>
      <p:ext uri="{BB962C8B-B14F-4D97-AF65-F5344CB8AC3E}">
        <p14:creationId xmlns:p14="http://schemas.microsoft.com/office/powerpoint/2010/main" val="1552328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A84F1E-1BE1-F704-0433-62D622501EA6}"/>
              </a:ext>
            </a:extLst>
          </p:cNvPr>
          <p:cNvSpPr txBox="1"/>
          <p:nvPr/>
        </p:nvSpPr>
        <p:spPr>
          <a:xfrm>
            <a:off x="63490" y="2950001"/>
            <a:ext cx="2780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9672E"/>
                </a:solidFill>
                <a:latin typeface="Exo Black" pitchFamily="2" charset="77"/>
              </a:rPr>
              <a:t>Regal </a:t>
            </a:r>
            <a:r>
              <a:rPr lang="en-US" sz="2400" b="1" dirty="0" err="1">
                <a:solidFill>
                  <a:srgbClr val="F9672E"/>
                </a:solidFill>
                <a:latin typeface="Exo Black" pitchFamily="2" charset="77"/>
              </a:rPr>
              <a:t>Reallylengthy</a:t>
            </a:r>
            <a:endParaRPr lang="en-US" sz="2400" b="1" dirty="0">
              <a:solidFill>
                <a:srgbClr val="F9672E"/>
              </a:solidFill>
              <a:latin typeface="Exo Black" pitchFamily="2" charset="77"/>
            </a:endParaRPr>
          </a:p>
          <a:p>
            <a:pPr algn="ctr"/>
            <a:r>
              <a:rPr lang="en-US" sz="2400" b="1" dirty="0" err="1">
                <a:solidFill>
                  <a:srgbClr val="F9672E"/>
                </a:solidFill>
                <a:latin typeface="Exo Black" pitchFamily="2" charset="77"/>
              </a:rPr>
              <a:t>NameOfATheater</a:t>
            </a:r>
            <a:r>
              <a:rPr lang="en-US" sz="2400" b="1" dirty="0">
                <a:solidFill>
                  <a:srgbClr val="F9672E"/>
                </a:solidFill>
                <a:latin typeface="Exo Black" pitchFamily="2" charset="77"/>
              </a:rPr>
              <a:t> &amp; RPX</a:t>
            </a:r>
          </a:p>
        </p:txBody>
      </p:sp>
    </p:spTree>
    <p:extLst>
      <p:ext uri="{BB962C8B-B14F-4D97-AF65-F5344CB8AC3E}">
        <p14:creationId xmlns:p14="http://schemas.microsoft.com/office/powerpoint/2010/main" val="1446612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F4F957-6FBB-C25E-D048-39451F356380}"/>
              </a:ext>
            </a:extLst>
          </p:cNvPr>
          <p:cNvSpPr txBox="1"/>
          <p:nvPr/>
        </p:nvSpPr>
        <p:spPr>
          <a:xfrm>
            <a:off x="63490" y="2950001"/>
            <a:ext cx="2780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9672E"/>
                </a:solidFill>
                <a:latin typeface="Exo Black" pitchFamily="2" charset="77"/>
              </a:rPr>
              <a:t>Regal </a:t>
            </a:r>
            <a:r>
              <a:rPr lang="en-US" sz="2400" b="1" dirty="0" err="1">
                <a:solidFill>
                  <a:srgbClr val="F9672E"/>
                </a:solidFill>
                <a:latin typeface="Exo Black" pitchFamily="2" charset="77"/>
              </a:rPr>
              <a:t>Reallylengthy</a:t>
            </a:r>
            <a:endParaRPr lang="en-US" sz="2400" b="1" dirty="0">
              <a:solidFill>
                <a:srgbClr val="F9672E"/>
              </a:solidFill>
              <a:latin typeface="Exo Black" pitchFamily="2" charset="77"/>
            </a:endParaRPr>
          </a:p>
          <a:p>
            <a:pPr algn="ctr"/>
            <a:r>
              <a:rPr lang="en-US" sz="2400" b="1" dirty="0" err="1">
                <a:solidFill>
                  <a:srgbClr val="F9672E"/>
                </a:solidFill>
                <a:latin typeface="Exo Black" pitchFamily="2" charset="77"/>
              </a:rPr>
              <a:t>NameOfATheater</a:t>
            </a:r>
            <a:r>
              <a:rPr lang="en-US" sz="2400" b="1" dirty="0">
                <a:solidFill>
                  <a:srgbClr val="F9672E"/>
                </a:solidFill>
                <a:latin typeface="Exo Black" pitchFamily="2" charset="77"/>
              </a:rPr>
              <a:t> &amp; RPX</a:t>
            </a:r>
          </a:p>
        </p:txBody>
      </p:sp>
    </p:spTree>
    <p:extLst>
      <p:ext uri="{BB962C8B-B14F-4D97-AF65-F5344CB8AC3E}">
        <p14:creationId xmlns:p14="http://schemas.microsoft.com/office/powerpoint/2010/main" val="3210569641"/>
      </p:ext>
    </p:extLst>
  </p:cSld>
  <p:clrMapOvr>
    <a:masterClrMapping/>
  </p:clrMapOvr>
</p:sld>
</file>

<file path=ppt/theme/theme1.xml><?xml version="1.0" encoding="utf-8"?>
<a:theme xmlns:a="http://schemas.openxmlformats.org/drawingml/2006/main" name="SCHEDU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U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ekl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BE1306F680534485EEE899E579E6C4" ma:contentTypeVersion="18" ma:contentTypeDescription="Create a new document." ma:contentTypeScope="" ma:versionID="8cd9eaa38545d177a82d13c022a67481">
  <xsd:schema xmlns:xsd="http://www.w3.org/2001/XMLSchema" xmlns:xs="http://www.w3.org/2001/XMLSchema" xmlns:p="http://schemas.microsoft.com/office/2006/metadata/properties" xmlns:ns2="09eb6807-ac90-473b-bfcd-86c16898a3d8" xmlns:ns3="a711235c-dbb2-4caf-bcb7-47eb49b298c8" xmlns:ns4="db0a228a-5809-4a8c-bf44-42f20e23544f" targetNamespace="http://schemas.microsoft.com/office/2006/metadata/properties" ma:root="true" ma:fieldsID="c5da89704df275d09c1ea2723b2f11f3" ns2:_="" ns3:_="" ns4:_="">
    <xsd:import namespace="09eb6807-ac90-473b-bfcd-86c16898a3d8"/>
    <xsd:import namespace="a711235c-dbb2-4caf-bcb7-47eb49b298c8"/>
    <xsd:import namespace="db0a228a-5809-4a8c-bf44-42f20e2354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View" minOccurs="0"/>
                <xsd:element ref="ns2:number" minOccurs="0"/>
                <xsd:element ref="ns2:Note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eb6807-ac90-473b-bfcd-86c16898a3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View" ma:index="19" nillable="true" ma:displayName="View" ma:format="Thumbnail" ma:internalName="View">
      <xsd:simpleType>
        <xsd:restriction base="dms:Unknown"/>
      </xsd:simpleType>
    </xsd:element>
    <xsd:element name="number" ma:index="20" nillable="true" ma:displayName="number" ma:format="Dropdown" ma:internalName="number" ma:percentage="FALSE">
      <xsd:simpleType>
        <xsd:restriction base="dms:Number"/>
      </xsd:simpleType>
    </xsd:element>
    <xsd:element name="Notes" ma:index="21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45342f9-f364-4e46-9302-5d97cfdbc5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11235c-dbb2-4caf-bcb7-47eb49b298c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0a228a-5809-4a8c-bf44-42f20e23544f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66b4d4de-8182-4f75-b3de-15a58a7caa36}" ma:internalName="TaxCatchAll" ma:showField="CatchAllData" ma:web="a711235c-dbb2-4caf-bcb7-47eb49b298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umber xmlns="09eb6807-ac90-473b-bfcd-86c16898a3d8" xsi:nil="true"/>
    <Notes xmlns="09eb6807-ac90-473b-bfcd-86c16898a3d8" xsi:nil="true"/>
    <View xmlns="09eb6807-ac90-473b-bfcd-86c16898a3d8" xsi:nil="true"/>
    <TaxCatchAll xmlns="db0a228a-5809-4a8c-bf44-42f20e23544f" xsi:nil="true"/>
    <lcf76f155ced4ddcb4097134ff3c332f xmlns="09eb6807-ac90-473b-bfcd-86c16898a3d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39DBE1-3FA6-40FE-9F50-F4214FD72A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eb6807-ac90-473b-bfcd-86c16898a3d8"/>
    <ds:schemaRef ds:uri="a711235c-dbb2-4caf-bcb7-47eb49b298c8"/>
    <ds:schemaRef ds:uri="db0a228a-5809-4a8c-bf44-42f20e2354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F300F3-F354-4145-94FB-4F68A0EE89A3}">
  <ds:schemaRefs>
    <ds:schemaRef ds:uri="http://schemas.microsoft.com/office/2006/metadata/properties"/>
    <ds:schemaRef ds:uri="http://schemas.microsoft.com/office/infopath/2007/PartnerControls"/>
    <ds:schemaRef ds:uri="09eb6807-ac90-473b-bfcd-86c16898a3d8"/>
    <ds:schemaRef ds:uri="db0a228a-5809-4a8c-bf44-42f20e23544f"/>
  </ds:schemaRefs>
</ds:datastoreItem>
</file>

<file path=customXml/itemProps3.xml><?xml version="1.0" encoding="utf-8"?>
<ds:datastoreItem xmlns:ds="http://schemas.openxmlformats.org/officeDocument/2006/customXml" ds:itemID="{E1C785B3-7E04-42DD-AD54-AE7F736F0D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2322</TotalTime>
  <Words>71</Words>
  <Application>Microsoft Macintosh PowerPoint</Application>
  <PresentationFormat>Custom</PresentationFormat>
  <Paragraphs>27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Exo Black</vt:lpstr>
      <vt:lpstr>Exo</vt:lpstr>
      <vt:lpstr>Calibri</vt:lpstr>
      <vt:lpstr>SCHEDULE</vt:lpstr>
      <vt:lpstr>2UP</vt:lpstr>
      <vt:lpstr>Weekly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Parker</dc:creator>
  <cp:lastModifiedBy>Tiara Householder</cp:lastModifiedBy>
  <cp:revision>107</cp:revision>
  <cp:lastPrinted>2021-05-21T16:59:53Z</cp:lastPrinted>
  <dcterms:created xsi:type="dcterms:W3CDTF">2017-04-07T18:49:22Z</dcterms:created>
  <dcterms:modified xsi:type="dcterms:W3CDTF">2024-05-22T19:34:17Z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0x010100D2BE1306F680534485EEE899E579E6C4</vt:lpwstr>
  </property>
</Properties>
</file>